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6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12/11/13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12/11/13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400" b="1" dirty="0" smtClean="0">
                <a:solidFill>
                  <a:srgbClr val="3366FF"/>
                </a:solidFill>
              </a:rPr>
              <a:t>COLEGIO SAN FRANCISCO JAVIER</a:t>
            </a:r>
            <a:br>
              <a:rPr lang="es-ES" sz="2400" b="1" dirty="0" smtClean="0">
                <a:solidFill>
                  <a:srgbClr val="3366FF"/>
                </a:solidFill>
              </a:rPr>
            </a:br>
            <a:r>
              <a:rPr lang="es-ES" sz="2400" b="1" dirty="0" smtClean="0">
                <a:solidFill>
                  <a:srgbClr val="3366FF"/>
                </a:solidFill>
              </a:rPr>
              <a:t>SAN LUIS POTOSÍ</a:t>
            </a:r>
            <a:br>
              <a:rPr lang="es-ES" sz="2400" b="1" dirty="0" smtClean="0">
                <a:solidFill>
                  <a:srgbClr val="3366FF"/>
                </a:solidFill>
              </a:rPr>
            </a:br>
            <a:r>
              <a:rPr lang="es-ES" sz="2400" b="1" dirty="0" smtClean="0">
                <a:solidFill>
                  <a:srgbClr val="3366FF"/>
                </a:solidFill>
              </a:rPr>
              <a:t>MÉXICO</a:t>
            </a:r>
            <a:br>
              <a:rPr lang="es-ES" sz="2400" b="1" dirty="0" smtClean="0">
                <a:solidFill>
                  <a:srgbClr val="3366FF"/>
                </a:solidFill>
              </a:rPr>
            </a:br>
            <a:r>
              <a:rPr lang="es-ES" sz="2400" b="1" dirty="0" smtClean="0">
                <a:solidFill>
                  <a:srgbClr val="3366FF"/>
                </a:solidFill>
              </a:rPr>
              <a:t>2013</a:t>
            </a:r>
            <a:endParaRPr lang="es-ES" sz="2400" b="1" dirty="0">
              <a:solidFill>
                <a:srgbClr val="3366FF"/>
              </a:solidFill>
            </a:endParaRPr>
          </a:p>
        </p:txBody>
      </p:sp>
      <p:pic>
        <p:nvPicPr>
          <p:cNvPr id="5" name="Imagen 4" descr="jardin-web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7" y="97699"/>
            <a:ext cx="4893876" cy="2344734"/>
          </a:xfrm>
          <a:prstGeom prst="rect">
            <a:avLst/>
          </a:prstGeom>
        </p:spPr>
      </p:pic>
      <p:pic>
        <p:nvPicPr>
          <p:cNvPr id="6" name="Imagen 5" descr="Ignacio-y-Francisc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07" y="137347"/>
            <a:ext cx="3284702" cy="2157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 descr="logos-j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53" y="4664432"/>
            <a:ext cx="2479577" cy="953683"/>
          </a:xfrm>
          <a:prstGeom prst="rect">
            <a:avLst/>
          </a:prstGeom>
        </p:spPr>
      </p:pic>
      <p:pic>
        <p:nvPicPr>
          <p:cNvPr id="8" name="Imagen 7" descr="sanluispotosi_ed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6834">
            <a:off x="900332" y="4354571"/>
            <a:ext cx="2033498" cy="1494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9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0">
        <p14:vortex dir="r"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4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4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4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4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9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235" y="241165"/>
            <a:ext cx="8906765" cy="652067"/>
          </a:xfrm>
        </p:spPr>
        <p:txBody>
          <a:bodyPr/>
          <a:lstStyle/>
          <a:p>
            <a:r>
              <a:rPr lang="fr-FR" sz="2400" dirty="0"/>
              <a:t>Situé dans le centre MEXIQUE, une ville d'histoire, culture et tradition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 </a:t>
            </a:r>
            <a:endParaRPr lang="es-ES" sz="2000" dirty="0"/>
          </a:p>
        </p:txBody>
      </p:sp>
      <p:pic>
        <p:nvPicPr>
          <p:cNvPr id="6" name="Imagen 5" descr="San-Luis-Potos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474"/>
            <a:ext cx="9144000" cy="2478049"/>
          </a:xfrm>
          <a:prstGeom prst="rect">
            <a:avLst/>
          </a:prstGeom>
        </p:spPr>
      </p:pic>
      <p:pic>
        <p:nvPicPr>
          <p:cNvPr id="5" name="Imagen 4" descr="102-san-luis-potosi-r-huas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3129609"/>
            <a:ext cx="8125286" cy="35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fade/>
        <p:sndAc>
          <p:stSnd>
            <p:snd r:embed="rId2" name="Huapango - Alondra de la Parra dirigiendo la POA, de J Pablo Moncayo HD.mp3"/>
          </p:stSnd>
        </p:sndAc>
      </p:transition>
    </mc:Choice>
    <mc:Fallback xmlns="">
      <p:transition xmlns:p14="http://schemas.microsoft.com/office/powerpoint/2010/main" spd="slow" advClick="0" advTm="11000">
        <p:fade/>
        <p:sndAc>
          <p:stSnd>
            <p:snd r:embed="rId5" name="Huapango - Alondra de la Parra dirigiendo la POA, de J Pablo Moncayo HD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za_de_Armas-festival de luz y soni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7587" y="129509"/>
            <a:ext cx="6290148" cy="1014939"/>
          </a:xfrm>
        </p:spPr>
        <p:txBody>
          <a:bodyPr/>
          <a:lstStyle/>
          <a:p>
            <a:r>
              <a:rPr lang="es-ES" dirty="0" smtClean="0"/>
              <a:t>LA HUASTECA </a:t>
            </a:r>
            <a:endParaRPr lang="es-ES" dirty="0"/>
          </a:p>
        </p:txBody>
      </p:sp>
      <p:pic>
        <p:nvPicPr>
          <p:cNvPr id="4" name="Imagen 3" descr="Cascada_de_Tamul_San_Luis_Potosi_Mexi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03" y="711794"/>
            <a:ext cx="4623451" cy="2889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Castil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79" y="3632492"/>
            <a:ext cx="4114585" cy="3085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huasteca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4" y="3754226"/>
            <a:ext cx="3991126" cy="299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 descr="huasteca_potosina_2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" y="968516"/>
            <a:ext cx="4270223" cy="30376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/>
          <p:cNvSpPr txBox="1"/>
          <p:nvPr/>
        </p:nvSpPr>
        <p:spPr>
          <a:xfrm>
            <a:off x="2846816" y="61967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3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280" y="-219416"/>
            <a:ext cx="8041440" cy="1442674"/>
          </a:xfrm>
        </p:spPr>
        <p:txBody>
          <a:bodyPr/>
          <a:lstStyle/>
          <a:p>
            <a:r>
              <a:rPr lang="es-ES" dirty="0"/>
              <a:t>DANSE ET CUISINE</a:t>
            </a:r>
          </a:p>
        </p:txBody>
      </p:sp>
      <p:pic>
        <p:nvPicPr>
          <p:cNvPr id="4" name="Imagen 3" descr="danza-san-luis-poto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" y="968023"/>
            <a:ext cx="4291179" cy="28750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n 5" descr="san-luis-potosi-gastronomia-de-fuertes-raices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22" y="1088615"/>
            <a:ext cx="3522528" cy="2737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 descr="photoEscudo_SLP_Fiestas_Ex_fiestasyfestiva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53" y="3968726"/>
            <a:ext cx="6059950" cy="2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280" y="-219416"/>
            <a:ext cx="8041440" cy="1442674"/>
          </a:xfrm>
        </p:spPr>
        <p:txBody>
          <a:bodyPr/>
          <a:lstStyle/>
          <a:p>
            <a:r>
              <a:rPr lang="es-ES" dirty="0" smtClean="0"/>
              <a:t>IKIT MÉXICO 2013</a:t>
            </a:r>
            <a:endParaRPr lang="es-ES" dirty="0"/>
          </a:p>
        </p:txBody>
      </p:sp>
      <p:pic>
        <p:nvPicPr>
          <p:cNvPr id="3" name="Imagen 2" descr="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40" y="919866"/>
            <a:ext cx="2957469" cy="3958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Imagen 3" descr="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9" y="875515"/>
            <a:ext cx="3914839" cy="2924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 descr="2013-08-09 12.38.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61" y="3712350"/>
            <a:ext cx="3963215" cy="2972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7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80" decel="5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80" decel="5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3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280" y="73681"/>
            <a:ext cx="8041440" cy="1442674"/>
          </a:xfrm>
        </p:spPr>
        <p:txBody>
          <a:bodyPr/>
          <a:lstStyle/>
          <a:p>
            <a:r>
              <a:rPr lang="fr-FR" dirty="0" smtClean="0"/>
              <a:t>NOTRE </a:t>
            </a:r>
            <a:endParaRPr lang="es-ES" dirty="0"/>
          </a:p>
        </p:txBody>
      </p:sp>
      <p:pic>
        <p:nvPicPr>
          <p:cNvPr id="3" name="Imagen 2" descr="1394235_659115760774750_114441885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73" y="1231477"/>
            <a:ext cx="6980978" cy="52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Horizonte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Cuaderno de bocetos.thmx</Template>
  <TotalTime>452</TotalTime>
  <Words>26</Words>
  <Application>Microsoft Macintosh PowerPoint</Application>
  <PresentationFormat>Presentación en pantalla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Sketchbook</vt:lpstr>
      <vt:lpstr>COLEGIO SAN FRANCISCO JAVIER SAN LUIS POTOSÍ MÉXICO 2013</vt:lpstr>
      <vt:lpstr>Situé dans le centre MEXIQUE, une ville d'histoire, culture et tradition   </vt:lpstr>
      <vt:lpstr>Presentación de PowerPoint</vt:lpstr>
      <vt:lpstr>LA HUASTECA </vt:lpstr>
      <vt:lpstr>DANSE ET CUISINE</vt:lpstr>
      <vt:lpstr>IKIT MÉXICO 2013</vt:lpstr>
      <vt:lpstr>NOTRE </vt:lpstr>
    </vt:vector>
  </TitlesOfParts>
  <Manager/>
  <Company>Colegio San Francisco Javier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Violeta Castillo Cruz</dc:creator>
  <cp:keywords/>
  <dc:description/>
  <cp:lastModifiedBy>Violeta Castillo Cruz</cp:lastModifiedBy>
  <cp:revision>54</cp:revision>
  <dcterms:created xsi:type="dcterms:W3CDTF">2013-11-08T15:14:28Z</dcterms:created>
  <dcterms:modified xsi:type="dcterms:W3CDTF">2013-11-12T14:41:04Z</dcterms:modified>
  <cp:category/>
</cp:coreProperties>
</file>